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680C49-06B2-4AE7-B215-56138DBB072B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63812F-7611-4F81-BC2C-B75428D02B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Сила </a:t>
            </a:r>
            <a:r>
              <a:rPr lang="ru-RU" dirty="0" err="1" smtClean="0"/>
              <a:t>пружності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Закон Гука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uk-UA" dirty="0" smtClean="0"/>
              <a:t>Урок формування навичок та вмінь</a:t>
            </a:r>
            <a:endParaRPr lang="ru-RU" dirty="0"/>
          </a:p>
        </p:txBody>
      </p:sp>
      <p:pic>
        <p:nvPicPr>
          <p:cNvPr id="36866" name="Picture 2" descr="http://shkola.ostriv.in.ua/images/publications/4/12954/134856041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2536" y="-171400"/>
            <a:ext cx="3742633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688632"/>
          </a:xfrm>
        </p:spPr>
        <p:txBody>
          <a:bodyPr>
            <a:normAutofit/>
          </a:bodyPr>
          <a:lstStyle/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Судно пливе на захід зі сталою швидкістю. Куди направлена рівнодійна?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Камінь лежить на дорозі. На яке тіло діє сила тяжіння каменя?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Які сили діють на тіло, яке знаходиться у стані невагомості?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Після </a:t>
            </a:r>
            <a:r>
              <a:rPr lang="uk-UA" sz="2400" b="1" dirty="0" smtClean="0">
                <a:solidFill>
                  <a:srgbClr val="000066"/>
                </a:solidFill>
              </a:rPr>
              <a:t>припинення дії деформуючої сили тіло </a:t>
            </a:r>
            <a:r>
              <a:rPr lang="uk-UA" sz="2400" b="1" dirty="0" smtClean="0">
                <a:solidFill>
                  <a:srgbClr val="000066"/>
                </a:solidFill>
              </a:rPr>
              <a:t>відновило свою форму. Як називається така деформація?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Який вид деформації наведено на малюнку??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Яка природа </a:t>
            </a:r>
            <a:r>
              <a:rPr lang="uk-UA" sz="2400" b="1" dirty="0" smtClean="0">
                <a:solidFill>
                  <a:srgbClr val="000066"/>
                </a:solidFill>
              </a:rPr>
              <a:t>сили пружності?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Самоперевірка знань</a:t>
            </a:r>
            <a:endParaRPr lang="ru-RU" dirty="0"/>
          </a:p>
        </p:txBody>
      </p:sp>
      <p:pic>
        <p:nvPicPr>
          <p:cNvPr id="4" name="Picture 2" descr="E:\физика\плакаты по физике\vzaimod.gif"/>
          <p:cNvPicPr>
            <a:picLocks noChangeAspect="1" noChangeArrowheads="1"/>
          </p:cNvPicPr>
          <p:nvPr/>
        </p:nvPicPr>
        <p:blipFill>
          <a:blip r:embed="rId2" cstate="print"/>
          <a:srcRect l="5000" t="51250" r="42500" b="17500"/>
          <a:stretch>
            <a:fillRect/>
          </a:stretch>
        </p:blipFill>
        <p:spPr bwMode="auto">
          <a:xfrm>
            <a:off x="6300192" y="5445224"/>
            <a:ext cx="258076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692696"/>
            <a:ext cx="8338120" cy="5688632"/>
          </a:xfrm>
        </p:spPr>
        <p:txBody>
          <a:bodyPr>
            <a:normAutofit/>
          </a:bodyPr>
          <a:lstStyle/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Рівнодійна дорівнює нулю, так як судно рухається з постійною швидкістю. 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Сила тяжіння каменя діє на Землю.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На тіло в стані невагомості діє сила тяжіння Землі.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Якщо після </a:t>
            </a:r>
            <a:r>
              <a:rPr lang="uk-UA" sz="2400" b="1" dirty="0" smtClean="0">
                <a:solidFill>
                  <a:srgbClr val="000066"/>
                </a:solidFill>
              </a:rPr>
              <a:t>припинення дії деформуючої сили тіло </a:t>
            </a:r>
            <a:r>
              <a:rPr lang="uk-UA" sz="2400" b="1" dirty="0" smtClean="0">
                <a:solidFill>
                  <a:srgbClr val="000066"/>
                </a:solidFill>
              </a:rPr>
              <a:t>відновило свою форму то така деформація називається пружною.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На малюнку вид деформації стиск.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r>
              <a:rPr lang="uk-UA" sz="2400" b="1" dirty="0" smtClean="0">
                <a:solidFill>
                  <a:srgbClr val="000066"/>
                </a:solidFill>
              </a:rPr>
              <a:t>Природа сили пружності – </a:t>
            </a:r>
          </a:p>
          <a:p>
            <a:pPr marL="422275" indent="-422275">
              <a:spcBef>
                <a:spcPts val="1200"/>
              </a:spcBef>
              <a:buNone/>
            </a:pPr>
            <a:r>
              <a:rPr lang="uk-UA" sz="2400" b="1" dirty="0" smtClean="0">
                <a:solidFill>
                  <a:srgbClr val="000066"/>
                </a:solidFill>
              </a:rPr>
              <a:t>електромагнітна</a:t>
            </a:r>
          </a:p>
          <a:p>
            <a:pPr marL="422275" indent="-422275">
              <a:spcBef>
                <a:spcPts val="1200"/>
              </a:spcBef>
              <a:buFont typeface="+mj-lt"/>
              <a:buAutoNum type="arabicPeriod"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Відповіді</a:t>
            </a:r>
            <a:endParaRPr lang="ru-RU" dirty="0"/>
          </a:p>
        </p:txBody>
      </p:sp>
      <p:pic>
        <p:nvPicPr>
          <p:cNvPr id="4" name="Picture 2" descr="E:\физика\плакаты по физике\vzaimod.gif"/>
          <p:cNvPicPr>
            <a:picLocks noChangeAspect="1" noChangeArrowheads="1"/>
          </p:cNvPicPr>
          <p:nvPr/>
        </p:nvPicPr>
        <p:blipFill>
          <a:blip r:embed="rId2" cstate="print"/>
          <a:srcRect l="5000" t="51250" r="42500" b="17500"/>
          <a:stretch>
            <a:fillRect/>
          </a:stretch>
        </p:blipFill>
        <p:spPr bwMode="auto">
          <a:xfrm>
            <a:off x="6228184" y="4797152"/>
            <a:ext cx="258076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 smtClean="0"/>
              <a:t>Читання </a:t>
            </a:r>
            <a:r>
              <a:rPr lang="uk-UA" dirty="0"/>
              <a:t>умови і вияснення змісту термінів і виразів.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Короткий запис умови, виконання відповідного йому малюнка.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Аналіз змісту задачі.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ru-RU" dirty="0"/>
              <a:t>В раз</a:t>
            </a:r>
            <a:r>
              <a:rPr lang="uk-UA" dirty="0"/>
              <a:t>і необхідності доповнення умови фізичними константами і табличними даними, аналіз графічних матеріалів.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Переведення значень фізичних величин в одиниці «СІ».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Знаходження закономірностей, що пов’язують шукані величини з даними, запис відповідних формул.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Складання і розв’язування рівнянь в загальному вигляді.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Обчислення шуканої величини.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Аналіз одержаної відповіді.</a:t>
            </a:r>
            <a:endParaRPr lang="ru-RU" dirty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uk-UA" dirty="0"/>
              <a:t> Розгляд інших можливих способів розв’язування задачі, вибір з них найбільш раціонального.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АЛГОРИТМ РОЗВ’ЯЗУВАННЯ ЗАДАЧ З ФІЗИКИ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Розв'язуємо задачі</a:t>
            </a:r>
            <a:endParaRPr lang="ru-RU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84784"/>
            <a:ext cx="8280920" cy="117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2708920"/>
            <a:ext cx="85840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933056"/>
            <a:ext cx="84440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157192"/>
            <a:ext cx="840626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Розв'язуємо задачі</a:t>
            </a:r>
            <a:endParaRPr lang="ru-RU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82849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8465495" cy="185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653136"/>
            <a:ext cx="792087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231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Сила пружності. Закон Гука</vt:lpstr>
      <vt:lpstr>Самоперевірка знань</vt:lpstr>
      <vt:lpstr>Відповіді</vt:lpstr>
      <vt:lpstr>АЛГОРИТМ РОЗВ’ЯЗУВАННЯ ЗАДАЧ З ФІЗИКИ</vt:lpstr>
      <vt:lpstr>Розв'язуємо задачі</vt:lpstr>
      <vt:lpstr>Розв'язуємо задачі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пружності. Закон Гука</dc:title>
  <dc:creator>User</dc:creator>
  <cp:lastModifiedBy>User</cp:lastModifiedBy>
  <cp:revision>12</cp:revision>
  <dcterms:created xsi:type="dcterms:W3CDTF">2013-11-07T21:26:53Z</dcterms:created>
  <dcterms:modified xsi:type="dcterms:W3CDTF">2013-11-07T23:35:13Z</dcterms:modified>
</cp:coreProperties>
</file>